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0" r:id="rId2"/>
    <p:sldId id="258" r:id="rId3"/>
    <p:sldId id="257" r:id="rId4"/>
    <p:sldId id="259" r:id="rId5"/>
    <p:sldId id="261" r:id="rId6"/>
    <p:sldId id="262" r:id="rId7"/>
    <p:sldId id="267" r:id="rId8"/>
    <p:sldId id="268" r:id="rId9"/>
    <p:sldId id="266" r:id="rId10"/>
    <p:sldId id="263" r:id="rId11"/>
    <p:sldId id="264" r:id="rId12"/>
    <p:sldId id="265" r:id="rId13"/>
    <p:sldId id="269" r:id="rId14"/>
    <p:sldId id="270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9874" autoAdjust="0"/>
  </p:normalViewPr>
  <p:slideViewPr>
    <p:cSldViewPr>
      <p:cViewPr varScale="1">
        <p:scale>
          <a:sx n="91" d="100"/>
          <a:sy n="91" d="100"/>
        </p:scale>
        <p:origin x="-2124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DFCE0-3430-43B6-BA95-35BB98306241}" type="datetimeFigureOut">
              <a:rPr lang="ru-RU" smtClean="0"/>
              <a:pPr/>
              <a:t>15.05.2018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38AA7-784B-407D-8C78-3B5C7D5F6C9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DFCE0-3430-43B6-BA95-35BB98306241}" type="datetimeFigureOut">
              <a:rPr lang="ru-RU" smtClean="0"/>
              <a:pPr/>
              <a:t>15.05.2018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38AA7-784B-407D-8C78-3B5C7D5F6C9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DFCE0-3430-43B6-BA95-35BB98306241}" type="datetimeFigureOut">
              <a:rPr lang="ru-RU" smtClean="0"/>
              <a:pPr/>
              <a:t>15.05.2018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38AA7-784B-407D-8C78-3B5C7D5F6C9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DFCE0-3430-43B6-BA95-35BB98306241}" type="datetimeFigureOut">
              <a:rPr lang="ru-RU" smtClean="0"/>
              <a:pPr/>
              <a:t>15.05.2018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38AA7-784B-407D-8C78-3B5C7D5F6C9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DFCE0-3430-43B6-BA95-35BB98306241}" type="datetimeFigureOut">
              <a:rPr lang="ru-RU" smtClean="0"/>
              <a:pPr/>
              <a:t>15.05.2018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38AA7-784B-407D-8C78-3B5C7D5F6C9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DFCE0-3430-43B6-BA95-35BB98306241}" type="datetimeFigureOut">
              <a:rPr lang="ru-RU" smtClean="0"/>
              <a:pPr/>
              <a:t>15.05.2018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38AA7-784B-407D-8C78-3B5C7D5F6C9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DFCE0-3430-43B6-BA95-35BB98306241}" type="datetimeFigureOut">
              <a:rPr lang="ru-RU" smtClean="0"/>
              <a:pPr/>
              <a:t>15.05.2018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38AA7-784B-407D-8C78-3B5C7D5F6C9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DFCE0-3430-43B6-BA95-35BB98306241}" type="datetimeFigureOut">
              <a:rPr lang="ru-RU" smtClean="0"/>
              <a:pPr/>
              <a:t>15.05.2018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38AA7-784B-407D-8C78-3B5C7D5F6C9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DFCE0-3430-43B6-BA95-35BB98306241}" type="datetimeFigureOut">
              <a:rPr lang="ru-RU" smtClean="0"/>
              <a:pPr/>
              <a:t>15.05.2018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38AA7-784B-407D-8C78-3B5C7D5F6C9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DFCE0-3430-43B6-BA95-35BB98306241}" type="datetimeFigureOut">
              <a:rPr lang="ru-RU" smtClean="0"/>
              <a:pPr/>
              <a:t>15.05.2018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38AA7-784B-407D-8C78-3B5C7D5F6C9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DFCE0-3430-43B6-BA95-35BB98306241}" type="datetimeFigureOut">
              <a:rPr lang="ru-RU" smtClean="0"/>
              <a:pPr/>
              <a:t>15.05.2018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38AA7-784B-407D-8C78-3B5C7D5F6C9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7DFCE0-3430-43B6-BA95-35BB98306241}" type="datetimeFigureOut">
              <a:rPr lang="ru-RU" smtClean="0"/>
              <a:pPr/>
              <a:t>15.05.2018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B38AA7-784B-407D-8C78-3B5C7D5F6C9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712968" cy="6250706"/>
          </a:xfrm>
        </p:spPr>
        <p:txBody>
          <a:bodyPr>
            <a:normAutofit/>
          </a:bodyPr>
          <a:lstStyle/>
          <a:p>
            <a:r>
              <a:rPr lang="ru-RU" b="1" i="1" dirty="0" smtClean="0"/>
              <a:t>День </a:t>
            </a:r>
            <a:r>
              <a:rPr lang="ru-RU" b="1" i="1" dirty="0" smtClean="0"/>
              <a:t>«Добрых  </a:t>
            </a:r>
            <a:r>
              <a:rPr lang="ru-RU" b="1" i="1" dirty="0" smtClean="0"/>
              <a:t>дел»  </a:t>
            </a:r>
            <a:br>
              <a:rPr lang="ru-RU" b="1" i="1" dirty="0" smtClean="0"/>
            </a:br>
            <a:r>
              <a:rPr lang="ru-RU" b="1" i="1" dirty="0"/>
              <a:t/>
            </a:r>
            <a:br>
              <a:rPr lang="ru-RU" b="1" i="1" dirty="0"/>
            </a:br>
            <a:r>
              <a:rPr lang="ru-RU" b="1" i="1" dirty="0" smtClean="0"/>
              <a:t>коллектива социальных работников </a:t>
            </a:r>
            <a:br>
              <a:rPr lang="ru-RU" b="1" i="1" dirty="0" smtClean="0"/>
            </a:br>
            <a:r>
              <a:rPr lang="ru-RU" b="1" i="1" dirty="0"/>
              <a:t/>
            </a:r>
            <a:br>
              <a:rPr lang="ru-RU" b="1" i="1" dirty="0"/>
            </a:br>
            <a:r>
              <a:rPr lang="ru-RU" b="1" i="1" dirty="0" err="1" smtClean="0"/>
              <a:t>Колушкинского</a:t>
            </a:r>
            <a:r>
              <a:rPr lang="ru-RU" b="1" i="1" dirty="0" smtClean="0"/>
              <a:t> ОСО</a:t>
            </a:r>
            <a:br>
              <a:rPr lang="ru-RU" b="1" i="1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b="1" u="sng" dirty="0" smtClean="0"/>
              <a:t>май 2018</a:t>
            </a:r>
            <a:endParaRPr lang="ru-RU" sz="2000" b="1" u="sng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14282" y="402360"/>
            <a:ext cx="3250050" cy="6455640"/>
          </a:xfrm>
        </p:spPr>
        <p:txBody>
          <a:bodyPr>
            <a:normAutofit/>
          </a:bodyPr>
          <a:lstStyle/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r>
              <a:rPr lang="ru-RU" sz="2000" b="1" dirty="0" smtClean="0"/>
              <a:t>Уборка </a:t>
            </a:r>
            <a:r>
              <a:rPr lang="ru-RU" sz="2000" b="1" dirty="0" smtClean="0"/>
              <a:t>памятника </a:t>
            </a:r>
          </a:p>
          <a:p>
            <a:pPr algn="ctr"/>
            <a:endParaRPr lang="ru-RU" sz="2000" b="1" dirty="0" smtClean="0"/>
          </a:p>
          <a:p>
            <a:pPr algn="ctr"/>
            <a:r>
              <a:rPr lang="ru-RU" sz="2000" b="1" dirty="0"/>
              <a:t>п</a:t>
            </a:r>
            <a:r>
              <a:rPr lang="ru-RU" sz="2000" b="1" dirty="0" smtClean="0"/>
              <a:t>огибшему 12.12.1942г.</a:t>
            </a:r>
          </a:p>
          <a:p>
            <a:pPr algn="ctr"/>
            <a:r>
              <a:rPr lang="ru-RU" sz="2000" b="1" dirty="0" smtClean="0"/>
              <a:t>красноармейцу</a:t>
            </a:r>
          </a:p>
          <a:p>
            <a:pPr algn="ctr"/>
            <a:r>
              <a:rPr lang="ru-RU" sz="2000" b="1" dirty="0" smtClean="0"/>
              <a:t>Хаин Абраму</a:t>
            </a:r>
          </a:p>
          <a:p>
            <a:pPr algn="ctr"/>
            <a:r>
              <a:rPr lang="ru-RU" sz="2000" b="1" dirty="0" err="1" smtClean="0"/>
              <a:t>Вельмановичу</a:t>
            </a:r>
            <a:endParaRPr lang="ru-RU" sz="2000" b="1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r>
              <a:rPr lang="ru-RU" sz="2000" dirty="0" err="1"/>
              <a:t>с</a:t>
            </a:r>
            <a:r>
              <a:rPr lang="ru-RU" sz="2000" dirty="0" err="1" smtClean="0"/>
              <a:t>л.Шарпаевка</a:t>
            </a:r>
            <a:endParaRPr lang="ru-RU" sz="2000" dirty="0"/>
          </a:p>
        </p:txBody>
      </p:sp>
      <p:pic>
        <p:nvPicPr>
          <p:cNvPr id="7170" name="Picture 2" descr="C:\Documents and Settings\Cидоренко\Рабочий стол\фото шарпаевка\image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3306" y="739930"/>
            <a:ext cx="5072098" cy="4689334"/>
          </a:xfrm>
          <a:prstGeom prst="rect">
            <a:avLst/>
          </a:prstGeom>
          <a:noFill/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10"/>
          <p:cNvSpPr>
            <a:spLocks noGrp="1"/>
          </p:cNvSpPr>
          <p:nvPr>
            <p:ph type="body" idx="1"/>
          </p:nvPr>
        </p:nvSpPr>
        <p:spPr>
          <a:xfrm>
            <a:off x="457200" y="1"/>
            <a:ext cx="4040188" cy="692696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/>
              <a:t>До</a:t>
            </a:r>
            <a:endParaRPr lang="ru-RU" sz="4000" dirty="0"/>
          </a:p>
        </p:txBody>
      </p:sp>
      <p:pic>
        <p:nvPicPr>
          <p:cNvPr id="8194" name="Picture 2" descr="C:\Documents and Settings\Cидоренко\Рабочий стол\IMG-20180426-WA000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51521" y="836712"/>
            <a:ext cx="3411160" cy="5289451"/>
          </a:xfrm>
          <a:prstGeom prst="rect">
            <a:avLst/>
          </a:prstGeom>
          <a:noFill/>
        </p:spPr>
      </p:pic>
      <p:sp>
        <p:nvSpPr>
          <p:cNvPr id="12" name="Текст 11"/>
          <p:cNvSpPr>
            <a:spLocks noGrp="1"/>
          </p:cNvSpPr>
          <p:nvPr>
            <p:ph type="body" sz="quarter" idx="3"/>
          </p:nvPr>
        </p:nvSpPr>
        <p:spPr>
          <a:xfrm>
            <a:off x="4645025" y="116632"/>
            <a:ext cx="4041775" cy="576063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/>
              <a:t>После</a:t>
            </a:r>
            <a:endParaRPr lang="ru-RU" sz="4000" dirty="0"/>
          </a:p>
        </p:txBody>
      </p:sp>
      <p:pic>
        <p:nvPicPr>
          <p:cNvPr id="8195" name="Picture 3" descr="C:\Documents and Settings\Cидоренко\Рабочий стол\фото шарпаевка\image (5)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211960" y="908720"/>
            <a:ext cx="4574882" cy="5112568"/>
          </a:xfrm>
          <a:prstGeom prst="rect">
            <a:avLst/>
          </a:prstGeom>
          <a:noFill/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</p:spPr>
        <p:txBody>
          <a:bodyPr>
            <a:normAutofit/>
          </a:bodyPr>
          <a:lstStyle/>
          <a:p>
            <a:r>
              <a:rPr lang="ru-RU" sz="2000" b="1" dirty="0" smtClean="0"/>
              <a:t>Уборка памятника, погибшим 87воинам,в боях за освобождение от немецких </a:t>
            </a:r>
            <a:r>
              <a:rPr lang="ru-RU" sz="2000" b="1" smtClean="0"/>
              <a:t>захватчиков  сл.Шарпаевки,Тарасовского</a:t>
            </a:r>
            <a:r>
              <a:rPr lang="ru-RU" sz="2000" b="1" dirty="0" smtClean="0"/>
              <a:t> района</a:t>
            </a:r>
            <a:endParaRPr lang="ru-RU" sz="2000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6712"/>
            <a:ext cx="8820472" cy="58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orient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2"/>
            <a:ext cx="4104456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60648"/>
            <a:ext cx="4273138" cy="6337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2996952"/>
            <a:ext cx="2937520" cy="3699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3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0"/>
            <a:ext cx="4040188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0"/>
            <a:ext cx="4041775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3888432" cy="6480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17903" y="188640"/>
            <a:ext cx="4045268" cy="6553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orient="vert" dir="in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3008313" cy="45719"/>
          </a:xfrm>
        </p:spPr>
        <p:txBody>
          <a:bodyPr>
            <a:normAutofit fontScale="90000"/>
          </a:bodyPr>
          <a:lstStyle/>
          <a:p>
            <a:endParaRPr lang="ru-RU"/>
          </a:p>
        </p:txBody>
      </p:sp>
      <p:pic>
        <p:nvPicPr>
          <p:cNvPr id="3074" name="Picture 2" descr="C:\Documents and Settings\Cидоренко\Рабочий стол\Новая папка (3)\IMG-20180501-WA00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0"/>
            <a:ext cx="5184576" cy="6858000"/>
          </a:xfrm>
          <a:prstGeom prst="rect">
            <a:avLst/>
          </a:prstGeom>
          <a:noFill/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512" y="332656"/>
            <a:ext cx="2664297" cy="6525344"/>
          </a:xfrm>
        </p:spPr>
        <p:txBody>
          <a:bodyPr>
            <a:normAutofit/>
          </a:bodyPr>
          <a:lstStyle/>
          <a:p>
            <a:pPr algn="ctr"/>
            <a:endParaRPr lang="ru-RU" sz="1800" dirty="0" smtClean="0"/>
          </a:p>
          <a:p>
            <a:pPr algn="ctr"/>
            <a:endParaRPr lang="ru-RU" sz="1800" dirty="0"/>
          </a:p>
          <a:p>
            <a:pPr algn="ctr"/>
            <a:endParaRPr lang="ru-RU" sz="1800" dirty="0" smtClean="0"/>
          </a:p>
          <a:p>
            <a:pPr algn="ctr"/>
            <a:r>
              <a:rPr lang="ru-RU" sz="2400" b="1" dirty="0" smtClean="0"/>
              <a:t>Завоз песка для уборки  двора</a:t>
            </a:r>
          </a:p>
          <a:p>
            <a:pPr algn="ctr"/>
            <a:r>
              <a:rPr lang="ru-RU" sz="2400" b="1" dirty="0" smtClean="0"/>
              <a:t> «Вдовы» </a:t>
            </a:r>
            <a:r>
              <a:rPr lang="ru-RU" sz="2400" b="1" dirty="0"/>
              <a:t>М</a:t>
            </a:r>
            <a:r>
              <a:rPr lang="ru-RU" sz="2400" b="1" dirty="0" smtClean="0"/>
              <a:t>алышевой Анны Николаевны</a:t>
            </a:r>
          </a:p>
          <a:p>
            <a:pPr algn="ctr"/>
            <a:r>
              <a:rPr lang="ru-RU" sz="1600" b="1" dirty="0" smtClean="0"/>
              <a:t>(18.10.1935г.рождения)</a:t>
            </a:r>
          </a:p>
          <a:p>
            <a:endParaRPr lang="ru-RU" sz="1800" dirty="0"/>
          </a:p>
          <a:p>
            <a:endParaRPr lang="ru-RU" sz="1800" dirty="0" smtClean="0"/>
          </a:p>
          <a:p>
            <a:endParaRPr lang="ru-RU" sz="1800" dirty="0" smtClean="0"/>
          </a:p>
          <a:p>
            <a:endParaRPr lang="ru-RU" sz="1800" dirty="0" smtClean="0"/>
          </a:p>
          <a:p>
            <a:endParaRPr lang="ru-RU" sz="1800" dirty="0"/>
          </a:p>
          <a:p>
            <a:pPr algn="ctr"/>
            <a:r>
              <a:rPr lang="ru-RU" sz="1800" dirty="0" err="1" smtClean="0"/>
              <a:t>сл.Колушкино</a:t>
            </a:r>
            <a:r>
              <a:rPr lang="ru-RU" sz="1800" dirty="0" smtClean="0"/>
              <a:t>,</a:t>
            </a:r>
          </a:p>
          <a:p>
            <a:pPr algn="ctr"/>
            <a:r>
              <a:rPr lang="ru-RU" sz="1800" dirty="0" smtClean="0"/>
              <a:t>ул.Советская  д.100</a:t>
            </a:r>
          </a:p>
          <a:p>
            <a:endParaRPr lang="ru-RU" sz="1800" dirty="0" smtClean="0"/>
          </a:p>
          <a:p>
            <a:endParaRPr lang="ru-RU" sz="1800" dirty="0"/>
          </a:p>
          <a:p>
            <a:endParaRPr lang="ru-RU" sz="1800" dirty="0" smtClean="0"/>
          </a:p>
          <a:p>
            <a:endParaRPr lang="ru-RU" sz="1800" dirty="0"/>
          </a:p>
          <a:p>
            <a:endParaRPr lang="ru-RU" sz="1800" dirty="0" smtClean="0"/>
          </a:p>
          <a:p>
            <a:endParaRPr lang="ru-RU" sz="1800" dirty="0"/>
          </a:p>
          <a:p>
            <a:endParaRPr lang="ru-RU" sz="1800" dirty="0" smtClean="0"/>
          </a:p>
          <a:p>
            <a:endParaRPr lang="ru-RU" sz="1800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4644008" y="260648"/>
            <a:ext cx="4392488" cy="6336703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Уборка во дворе «Вдовы» Малышевой Анны Николаевны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/>
              <a:t/>
            </a:r>
            <a:br>
              <a:rPr lang="ru-RU" sz="2000" b="1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>сл. </a:t>
            </a:r>
            <a:r>
              <a:rPr lang="ru-RU" sz="1800" dirty="0" err="1" smtClean="0"/>
              <a:t>Колушкино</a:t>
            </a:r>
            <a:r>
              <a:rPr lang="ru-RU" sz="1800" dirty="0" smtClean="0"/>
              <a:t>, ул.Советская д.100</a:t>
            </a:r>
            <a:endParaRPr lang="ru-RU" sz="1800" dirty="0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1371600" y="6741368"/>
            <a:ext cx="6400800" cy="116632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2050" name="Picture 2" descr="C:\Documents and Settings\Cидоренко\Рабочий стол\Новая папка (2)\IMG-20180428-WA00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6632"/>
            <a:ext cx="4176464" cy="648072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1954560" cy="5960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142852"/>
            <a:ext cx="2771800" cy="6408712"/>
          </a:xfrm>
        </p:spPr>
        <p:txBody>
          <a:bodyPr>
            <a:normAutofit/>
          </a:bodyPr>
          <a:lstStyle/>
          <a:p>
            <a:pPr algn="ctr"/>
            <a:endParaRPr lang="ru-RU" sz="2000" dirty="0" smtClean="0"/>
          </a:p>
          <a:p>
            <a:pPr algn="ctr"/>
            <a:r>
              <a:rPr lang="ru-RU" sz="2000" dirty="0" smtClean="0"/>
              <a:t>Соц.работники</a:t>
            </a:r>
            <a:endParaRPr lang="ru-RU" sz="2000" dirty="0"/>
          </a:p>
          <a:p>
            <a:pPr algn="ctr"/>
            <a:r>
              <a:rPr lang="ru-RU" sz="2000" dirty="0"/>
              <a:t>п</a:t>
            </a:r>
            <a:r>
              <a:rPr lang="ru-RU" sz="2000" dirty="0" smtClean="0"/>
              <a:t>осле проделанной </a:t>
            </a:r>
          </a:p>
          <a:p>
            <a:pPr algn="ctr"/>
            <a:r>
              <a:rPr lang="ru-RU" sz="2000" dirty="0"/>
              <a:t>р</a:t>
            </a:r>
            <a:r>
              <a:rPr lang="ru-RU" sz="2000" dirty="0" smtClean="0"/>
              <a:t>аботы</a:t>
            </a:r>
          </a:p>
          <a:p>
            <a:pPr algn="ctr"/>
            <a:endParaRPr lang="ru-RU" sz="2000" dirty="0" smtClean="0"/>
          </a:p>
          <a:p>
            <a:pPr algn="ctr"/>
            <a:endParaRPr lang="ru-RU" sz="2000" dirty="0"/>
          </a:p>
          <a:p>
            <a:pPr algn="ctr"/>
            <a:r>
              <a:rPr lang="ru-RU" sz="2000" b="1" dirty="0"/>
              <a:t>с</a:t>
            </a:r>
            <a:r>
              <a:rPr lang="ru-RU" sz="2000" b="1" dirty="0" smtClean="0"/>
              <a:t> «Вдовой»</a:t>
            </a:r>
          </a:p>
          <a:p>
            <a:pPr algn="ctr"/>
            <a:r>
              <a:rPr lang="ru-RU" sz="2000" b="1" dirty="0" smtClean="0"/>
              <a:t>Малышевой Анной Николаевной</a:t>
            </a:r>
            <a:endParaRPr lang="ru-RU" sz="2000" b="1" dirty="0"/>
          </a:p>
        </p:txBody>
      </p:sp>
      <p:pic>
        <p:nvPicPr>
          <p:cNvPr id="4098" name="Picture 2" descr="C:\Documents and Settings\Cидоренко\Рабочий стол\Новая папка (3)\IMG-20180428-WA00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240" y="214290"/>
            <a:ext cx="5357849" cy="5500726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457200" y="-315416"/>
            <a:ext cx="4040188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 flipV="1">
            <a:off x="457200" y="-387424"/>
            <a:ext cx="4040188" cy="72008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5004048" y="0"/>
            <a:ext cx="4139952" cy="6858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4"/>
          </p:nvPr>
        </p:nvSpPr>
        <p:spPr>
          <a:xfrm>
            <a:off x="4932040" y="0"/>
            <a:ext cx="3960440" cy="6858000"/>
          </a:xfrm>
        </p:spPr>
        <p:txBody>
          <a:bodyPr>
            <a:normAutofit/>
          </a:bodyPr>
          <a:lstStyle/>
          <a:p>
            <a:pPr algn="ctr"/>
            <a:endParaRPr lang="ru-RU" sz="2000" dirty="0" smtClean="0"/>
          </a:p>
          <a:p>
            <a:pPr algn="ctr"/>
            <a:endParaRPr lang="ru-RU" sz="2000" dirty="0"/>
          </a:p>
          <a:p>
            <a:pPr algn="ctr"/>
            <a:endParaRPr lang="ru-RU" sz="2000" dirty="0" smtClean="0"/>
          </a:p>
          <a:p>
            <a:pPr algn="ctr"/>
            <a:r>
              <a:rPr lang="ru-RU" b="1" dirty="0" smtClean="0"/>
              <a:t>Уборка братской могилы</a:t>
            </a:r>
            <a:endParaRPr lang="ru-RU" b="1" dirty="0"/>
          </a:p>
          <a:p>
            <a:pPr algn="ctr"/>
            <a:r>
              <a:rPr lang="ru-RU" b="1" dirty="0" smtClean="0"/>
              <a:t>20 воинов, погибших </a:t>
            </a:r>
          </a:p>
          <a:p>
            <a:pPr algn="ctr"/>
            <a:r>
              <a:rPr lang="ru-RU" b="1" dirty="0" smtClean="0"/>
              <a:t>во время</a:t>
            </a:r>
          </a:p>
          <a:p>
            <a:pPr algn="ctr"/>
            <a:r>
              <a:rPr lang="ru-RU" b="1" dirty="0" smtClean="0"/>
              <a:t>Великой   Отечественной Войны   в </a:t>
            </a:r>
            <a:r>
              <a:rPr lang="ru-RU" b="1" dirty="0" err="1" smtClean="0"/>
              <a:t>сл.Колушкино</a:t>
            </a:r>
            <a:endParaRPr lang="ru-RU" b="1" dirty="0" smtClean="0"/>
          </a:p>
          <a:p>
            <a:pPr algn="ctr"/>
            <a:endParaRPr lang="ru-RU" sz="2000" dirty="0"/>
          </a:p>
          <a:p>
            <a:pPr algn="ctr"/>
            <a:endParaRPr lang="ru-RU" sz="2000" dirty="0" smtClean="0"/>
          </a:p>
          <a:p>
            <a:pPr algn="ctr"/>
            <a:endParaRPr lang="ru-RU" sz="2000" dirty="0"/>
          </a:p>
          <a:p>
            <a:pPr algn="ctr"/>
            <a:endParaRPr lang="ru-RU" sz="2000" dirty="0" smtClean="0"/>
          </a:p>
          <a:p>
            <a:pPr algn="ctr"/>
            <a:endParaRPr lang="ru-RU" sz="2000" dirty="0"/>
          </a:p>
        </p:txBody>
      </p:sp>
      <p:pic>
        <p:nvPicPr>
          <p:cNvPr id="5124" name="Picture 4" descr="C:\Documents and Settings\Cидоренко\Рабочий стол\Новая папка (2)\IMG-20180503-WA0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071546"/>
            <a:ext cx="4504014" cy="4714908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2471726" cy="116205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Уборка территории прилегающей к памятнику </a:t>
            </a:r>
            <a:endParaRPr lang="ru-RU" dirty="0"/>
          </a:p>
        </p:txBody>
      </p:sp>
      <p:pic>
        <p:nvPicPr>
          <p:cNvPr id="6146" name="Picture 2" descr="C:\Documents and Settings\Cидоренко\Рабочий стол\Новая папка (2)\IMG-20180503-WA00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0364" y="285728"/>
            <a:ext cx="5715040" cy="50720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Cидоренко\Рабочий стол\IMG-20180507-WA0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260648"/>
            <a:ext cx="3995936" cy="6192688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188640"/>
            <a:ext cx="4631160" cy="62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188640"/>
            <a:ext cx="4680520" cy="6552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60648"/>
            <a:ext cx="3888432" cy="640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l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0"/>
            <a:ext cx="864096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lus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Моду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141</TotalTime>
  <Words>88</Words>
  <Application>Microsoft Office PowerPoint</Application>
  <PresentationFormat>Экран (4:3)</PresentationFormat>
  <Paragraphs>61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День «Добрых  дел»    коллектива социальных работников   Колушкинского ОСО     май 2018</vt:lpstr>
      <vt:lpstr>Слайд 2</vt:lpstr>
      <vt:lpstr>Уборка во дворе «Вдовы» Малышевой Анны Николаевны          сл. Колушкино, ул.Советская д.100</vt:lpstr>
      <vt:lpstr>Слайд 4</vt:lpstr>
      <vt:lpstr>Слайд 5</vt:lpstr>
      <vt:lpstr>Уборка территории прилегающей к памятнику </vt:lpstr>
      <vt:lpstr>Слайд 7</vt:lpstr>
      <vt:lpstr>Слайд 8</vt:lpstr>
      <vt:lpstr>Слайд 9</vt:lpstr>
      <vt:lpstr>Слайд 10</vt:lpstr>
      <vt:lpstr>Слайд 11</vt:lpstr>
      <vt:lpstr>Уборка памятника, погибшим 87воинам,в боях за освобождение от немецких захватчиков  сл.Шарпаевки,Тарасовского района</vt:lpstr>
      <vt:lpstr>Слайд 13</vt:lpstr>
      <vt:lpstr>Слайд 14</vt:lpstr>
    </vt:vector>
  </TitlesOfParts>
  <Company>CSO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CSO</dc:creator>
  <cp:lastModifiedBy>User</cp:lastModifiedBy>
  <cp:revision>19</cp:revision>
  <dcterms:created xsi:type="dcterms:W3CDTF">2018-05-07T05:25:28Z</dcterms:created>
  <dcterms:modified xsi:type="dcterms:W3CDTF">2018-05-15T08:25:17Z</dcterms:modified>
</cp:coreProperties>
</file>